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990099"/>
    <a:srgbClr val="FF99CC"/>
    <a:srgbClr val="CC00CC"/>
    <a:srgbClr val="800080"/>
    <a:srgbClr val="FF5050"/>
    <a:srgbClr val="66FF99"/>
    <a:srgbClr val="0066FF"/>
    <a:srgbClr val="33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3E58B-1ACF-4EED-81B5-06B1CB24E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231A28-EF4F-4C78-A8F4-FA35903C4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DAA8C3-CC3A-4D5C-BC56-F1527BAEF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34B6B2-2D8C-49C3-8F57-8401A1C6E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213D12-7AFA-4572-BA13-4B0312BF2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93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8453E-77A7-43BB-9F91-6F569C9D9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B21F37-DF50-4744-AAFC-8C5B78F62B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A9430B-7EEA-4235-9280-DD7902DD6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50C36D-1B6F-4D31-84BC-746FFF293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FC60C2-56CB-429A-BA63-1BBC89046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7CAC672-988B-4E36-A2F0-EB47A8551D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78352F-1178-43CF-8576-4C1F36520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B10E91-19DB-4A8F-8409-2D5A4A039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313F26-F1B5-4258-B861-86067A7E2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FDF3AB-4C1F-4F17-94E2-D2A87DCA7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32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36AB41-3F77-4D4C-B69F-F90EBFC43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74971C-19AB-4232-BBAF-031F68274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E990EA-95B7-460C-ACE2-BB0546A7C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1168F8-2A62-4354-ACFE-640E99375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97D1E7-3B54-413C-B6E8-5F989A1BC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7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3CD83-AB50-4F5B-ADA8-776CBA58F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E3CCC5-D4F4-4532-8323-045432BC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D0374E-91FD-4C0D-9B28-A9121678B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47752E-FB6C-4367-8E6E-8A2FA1AF9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B8C0CB-EF9B-4C31-99DE-F280872B3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4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258FA6-DECB-4552-960F-4BE84E471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E0E89E-9521-44A3-AB38-AD37355B91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684231-1360-485E-B42E-988F43A0AB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C149D5-5565-44EA-8246-B527054E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52A801-5487-4B9E-A143-76F2ED2DA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AE7A91-AC11-4915-9F25-953C33E48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519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DAA343-F547-4125-AF4E-CD49A3D6A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8F4265-2F82-462A-B24F-C4C4837F0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75D3DB-11A5-42C8-9629-64A5ED688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412A4E3-51B9-4079-A13A-A7331FFA4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0598F95-5332-42BC-921D-D9C8DCBC5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10158DC-EF8C-41B0-8E9D-67918D4A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C376E59-65E8-4525-9AF4-4C884BB4D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707AAD-FC51-4446-AB03-1A00E4BE2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70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01BCA-4A1F-4F12-840F-155BCE8A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B7A9D3-4537-4B1C-9425-54E59F499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6510BB-D2E0-4B55-B581-DF6E0C28D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62F394-F98B-41E6-BD0B-C7B920DCC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78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8D28C9-022A-45FB-92A4-25909D7E0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AF87ECD-5555-4674-A216-409E0F2B3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ED9E63-B52E-4CF4-9D04-A49AC407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01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55A601-323E-4627-B45C-C92131086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90C78C-BE37-437D-AB44-D875DE53D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1F68DB-E1B4-4B29-A00F-62189DCC2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2E4084-75D7-4ACF-98B7-D48461256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B36E11-1D6F-41E2-A7D1-39CFE606D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E00CE4-DEE8-42E5-8552-4E9531AA2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53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A6777C-2AC9-4575-9323-D519B796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BF60CD-69B5-4406-B594-E31F2ABAD8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353671-8E1B-4FE5-8418-01751DA96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34CAA4-59B2-4F53-87BC-3F9943752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9514BF-180B-4B23-99F1-14BA23951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5507EB-68F2-46B2-BD06-C70D20310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55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F20B79-1114-4F40-96C5-074145CB3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8A1DE0-82E3-400E-83F9-6B6610E59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3879DE-78CA-47B4-850A-FCA2BC6C0C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BEDD0-E2BA-4155-BB38-1B531C08B004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34CC8E-A1CC-4104-8D09-DCA3F190F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C5AC08-453D-4A97-9F29-58B67B663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495BA-E7FF-4969-A3FC-3F9705FEC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0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78C786F-2313-4A89-B14D-5C2907B2D341}"/>
              </a:ext>
            </a:extLst>
          </p:cNvPr>
          <p:cNvSpPr/>
          <p:nvPr/>
        </p:nvSpPr>
        <p:spPr>
          <a:xfrm>
            <a:off x="4043597" y="1809679"/>
            <a:ext cx="2545775" cy="13123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9EAFDD63-02F7-47C4-828E-F6FE1779D74D}"/>
              </a:ext>
            </a:extLst>
          </p:cNvPr>
          <p:cNvSpPr/>
          <p:nvPr/>
        </p:nvSpPr>
        <p:spPr>
          <a:xfrm>
            <a:off x="7568589" y="2465877"/>
            <a:ext cx="2345059" cy="14473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7003B4E-7552-4608-A1EC-D16D0A3D92D7}"/>
              </a:ext>
            </a:extLst>
          </p:cNvPr>
          <p:cNvSpPr/>
          <p:nvPr/>
        </p:nvSpPr>
        <p:spPr>
          <a:xfrm>
            <a:off x="7568589" y="410840"/>
            <a:ext cx="1747410" cy="15232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9CB5A6E-15C6-4754-8A83-88F33E7332FD}"/>
              </a:ext>
            </a:extLst>
          </p:cNvPr>
          <p:cNvSpPr/>
          <p:nvPr/>
        </p:nvSpPr>
        <p:spPr>
          <a:xfrm>
            <a:off x="972345" y="333055"/>
            <a:ext cx="2092036" cy="1939636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96F4EC4C-F733-49C6-B60D-E89D300B7675}"/>
              </a:ext>
            </a:extLst>
          </p:cNvPr>
          <p:cNvSpPr/>
          <p:nvPr/>
        </p:nvSpPr>
        <p:spPr>
          <a:xfrm>
            <a:off x="8367455" y="4033540"/>
            <a:ext cx="1897087" cy="1743052"/>
          </a:xfrm>
          <a:prstGeom prst="triangl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21" name="Пятиугольник 20">
            <a:extLst>
              <a:ext uri="{FF2B5EF4-FFF2-40B4-BE49-F238E27FC236}">
                <a16:creationId xmlns:a16="http://schemas.microsoft.com/office/drawing/2014/main" id="{DEFCBACE-B871-41A5-8FD2-8A12E719933B}"/>
              </a:ext>
            </a:extLst>
          </p:cNvPr>
          <p:cNvSpPr/>
          <p:nvPr/>
        </p:nvSpPr>
        <p:spPr>
          <a:xfrm>
            <a:off x="654012" y="2576631"/>
            <a:ext cx="1795423" cy="1523277"/>
          </a:xfrm>
          <a:prstGeom prst="pentagon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везда: 5 точек 22">
            <a:extLst>
              <a:ext uri="{FF2B5EF4-FFF2-40B4-BE49-F238E27FC236}">
                <a16:creationId xmlns:a16="http://schemas.microsoft.com/office/drawing/2014/main" id="{03564A39-1A4C-48D6-89FF-A816E19BE622}"/>
              </a:ext>
            </a:extLst>
          </p:cNvPr>
          <p:cNvSpPr/>
          <p:nvPr/>
        </p:nvSpPr>
        <p:spPr>
          <a:xfrm>
            <a:off x="2184619" y="4099908"/>
            <a:ext cx="2258292" cy="2031804"/>
          </a:xfrm>
          <a:prstGeom prst="star5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ердце 23">
            <a:extLst>
              <a:ext uri="{FF2B5EF4-FFF2-40B4-BE49-F238E27FC236}">
                <a16:creationId xmlns:a16="http://schemas.microsoft.com/office/drawing/2014/main" id="{0DEC8317-461A-426E-B21C-76BA48BEB7F5}"/>
              </a:ext>
            </a:extLst>
          </p:cNvPr>
          <p:cNvSpPr/>
          <p:nvPr/>
        </p:nvSpPr>
        <p:spPr>
          <a:xfrm>
            <a:off x="6018261" y="4670667"/>
            <a:ext cx="1897086" cy="1635428"/>
          </a:xfrm>
          <a:prstGeom prst="hear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esenka_druzej_po_doroge_s_oblakami">
            <a:hlinkClick r:id="" action="ppaction://media"/>
            <a:extLst>
              <a:ext uri="{FF2B5EF4-FFF2-40B4-BE49-F238E27FC236}">
                <a16:creationId xmlns:a16="http://schemas.microsoft.com/office/drawing/2014/main" id="{34F53DD0-03B2-4275-9323-8FBD1CCA57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38345" y="60012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9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C 4.375E-6 0.0669 0.02994 0.1213 0.06705 0.1213 C 0.1108 0.1213 0.12656 0.06065 0.13333 0.02431 L 0.14023 -0.02454 C 0.14674 -0.06065 0.16354 -0.12083 0.21302 -0.12083 C 0.2444 -0.12083 0.28046 -0.0669 0.28046 -3.7037E-7 C 0.28046 0.0669 0.2444 0.1213 0.21302 0.1213 C 0.16354 0.1213 0.14674 0.06065 0.14023 0.02431 L 0.13333 -0.02454 C 0.12656 -0.06065 0.1108 -0.12083 0.06705 -0.12083 C 0.02994 -0.12083 4.375E-6 -0.0669 4.375E-6 -3.7037E-7 Z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3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94 -0.00277 L -0.04857 0.03727 C -0.03047 0.0463 -0.00313 0.05116 0.02565 0.05116 C 0.0582 0.05116 0.08437 0.0463 0.10247 0.03727 L 0.18997 -0.00277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9" y="26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65 -0.09491 L 0.16329 0.06574 C 0.16758 0.13796 0.13803 0.2331 0.1099 0.23796 L 0.04714 0.25023 " pathEditMode="relative" rAng="5040000" ptsTypes="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172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-0.10234 0.12731 C -0.1483 0.18449 -0.22708 0.19838 -0.24505 0.15254 L -0.28541 0.05 " pathEditMode="relative" rAng="8700000" ptsTypes="AA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5 0.05047 L -0.07565 0.0507 C -0.08098 0.05278 -0.08632 0.05556 -0.09166 0.05672 C -0.10768 0.06065 -0.1151 0.05672 -0.13203 0.05301 C -0.13867 0.04838 -0.14635 0.04676 -0.15221 0.03889 C -0.16718 0.01898 -0.18502 -0.03402 -0.19179 -0.06134 C -0.19622 -0.07893 -0.19791 -0.09814 -0.20078 -0.11666 C -0.2 -0.13935 -0.20169 -0.16296 -0.19817 -0.18472 C -0.1927 -0.21828 -0.17395 -0.25416 -0.16119 -0.27847 C -0.15546 -0.28981 -0.15 -0.30185 -0.14309 -0.31064 C -0.12226 -0.33842 -0.09817 -0.35648 -0.07291 -0.3662 C -0.06028 -0.37083 -0.04713 -0.37037 -0.03385 -0.37222 C -0.00468 -0.36643 0.01394 -0.36504 0.04258 -0.34814 C 0.05443 -0.34097 0.0655 -0.33078 0.0767 -0.32106 C 0.09519 -0.30439 0.11993 -0.27893 0.13581 -0.25416 C 0.15105 -0.23055 0.15912 -0.20509 0.17058 -0.17592 C 0.1793 -0.12685 0.18711 -0.09768 0.18373 -0.04352 C 0.18243 -0.02222 0.17722 -0.00254 0.17253 0.0169 C 0.16355 0.05672 0.153 0.09074 0.13777 0.12385 C 0.12839 0.14445 0.11407 0.16991 0.09896 0.17662 C 0.08698 0.18172 0.07435 0.18079 0.06211 0.18311 C 0.02865 0.17223 0.0056 0.17361 -0.02213 0.13519 C -0.03333 0.11991 -0.04127 0.09769 -0.05065 0.07871 C -0.05455 0.06042 -0.0595 0.0426 -0.0625 0.02338 C -0.06497 0.00718 -0.06458 -0.01551 -0.06458 -0.0331 " pathEditMode="relative" rAng="0" ptsTypes="AAAAAAAAAAAAAAAAAAAAAAAAA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5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78C786F-2313-4A89-B14D-5C2907B2D341}"/>
              </a:ext>
            </a:extLst>
          </p:cNvPr>
          <p:cNvSpPr/>
          <p:nvPr/>
        </p:nvSpPr>
        <p:spPr>
          <a:xfrm>
            <a:off x="7094567" y="487706"/>
            <a:ext cx="2545775" cy="13123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9EAFDD63-02F7-47C4-828E-F6FE1779D74D}"/>
              </a:ext>
            </a:extLst>
          </p:cNvPr>
          <p:cNvSpPr/>
          <p:nvPr/>
        </p:nvSpPr>
        <p:spPr>
          <a:xfrm>
            <a:off x="2003713" y="4816212"/>
            <a:ext cx="2345059" cy="14473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7003B4E-7552-4608-A1EC-D16D0A3D92D7}"/>
              </a:ext>
            </a:extLst>
          </p:cNvPr>
          <p:cNvSpPr/>
          <p:nvPr/>
        </p:nvSpPr>
        <p:spPr>
          <a:xfrm>
            <a:off x="6090946" y="4582894"/>
            <a:ext cx="1747410" cy="15232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9CB5A6E-15C6-4754-8A83-88F33E7332FD}"/>
              </a:ext>
            </a:extLst>
          </p:cNvPr>
          <p:cNvSpPr/>
          <p:nvPr/>
        </p:nvSpPr>
        <p:spPr>
          <a:xfrm>
            <a:off x="2551658" y="424887"/>
            <a:ext cx="2092036" cy="1939636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96F4EC4C-F733-49C6-B60D-E89D300B7675}"/>
              </a:ext>
            </a:extLst>
          </p:cNvPr>
          <p:cNvSpPr/>
          <p:nvPr/>
        </p:nvSpPr>
        <p:spPr>
          <a:xfrm>
            <a:off x="9161086" y="3601481"/>
            <a:ext cx="1897087" cy="1743052"/>
          </a:xfrm>
          <a:prstGeom prst="triangl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21" name="Пятиугольник 20">
            <a:extLst>
              <a:ext uri="{FF2B5EF4-FFF2-40B4-BE49-F238E27FC236}">
                <a16:creationId xmlns:a16="http://schemas.microsoft.com/office/drawing/2014/main" id="{DEFCBACE-B871-41A5-8FD2-8A12E719933B}"/>
              </a:ext>
            </a:extLst>
          </p:cNvPr>
          <p:cNvSpPr/>
          <p:nvPr/>
        </p:nvSpPr>
        <p:spPr>
          <a:xfrm>
            <a:off x="756235" y="2564452"/>
            <a:ext cx="1935207" cy="1615557"/>
          </a:xfrm>
          <a:prstGeom prst="pentagon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везда: 5 точек 22">
            <a:extLst>
              <a:ext uri="{FF2B5EF4-FFF2-40B4-BE49-F238E27FC236}">
                <a16:creationId xmlns:a16="http://schemas.microsoft.com/office/drawing/2014/main" id="{03564A39-1A4C-48D6-89FF-A816E19BE622}"/>
              </a:ext>
            </a:extLst>
          </p:cNvPr>
          <p:cNvSpPr/>
          <p:nvPr/>
        </p:nvSpPr>
        <p:spPr>
          <a:xfrm>
            <a:off x="3837708" y="2411526"/>
            <a:ext cx="2258292" cy="2031804"/>
          </a:xfrm>
          <a:prstGeom prst="star5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ердце 23">
            <a:extLst>
              <a:ext uri="{FF2B5EF4-FFF2-40B4-BE49-F238E27FC236}">
                <a16:creationId xmlns:a16="http://schemas.microsoft.com/office/drawing/2014/main" id="{0DEC8317-461A-426E-B21C-76BA48BEB7F5}"/>
              </a:ext>
            </a:extLst>
          </p:cNvPr>
          <p:cNvSpPr/>
          <p:nvPr/>
        </p:nvSpPr>
        <p:spPr>
          <a:xfrm>
            <a:off x="7418912" y="2544581"/>
            <a:ext cx="1897086" cy="1635428"/>
          </a:xfrm>
          <a:prstGeom prst="hear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esenka_druzej_po_doroge_s_oblakami">
            <a:hlinkClick r:id="" action="ppaction://media"/>
            <a:extLst>
              <a:ext uri="{FF2B5EF4-FFF2-40B4-BE49-F238E27FC236}">
                <a16:creationId xmlns:a16="http://schemas.microsoft.com/office/drawing/2014/main" id="{7646858D-91C4-45A8-AD63-099E116CE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80788" y="6159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94 -0.00277 L -0.04857 0.03727 C -0.03047 0.0463 -0.00313 0.05116 0.02565 0.05116 C 0.0582 0.05116 0.08437 0.0463 0.10247 0.03727 L 0.18997 -0.0027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9" y="2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65 -0.09491 L 0.16329 0.06574 C 0.16758 0.13796 0.13803 0.2331 0.1099 0.23796 L 0.04714 0.25023 " pathEditMode="relative" rAng="5040000" ptsTypes="AA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172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-0.10234 0.12731 C -0.1483 0.18449 -0.22708 0.19838 -0.24505 0.15254 L -0.28541 0.05 " pathEditMode="relative" rAng="8700000" ptsTypes="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5 0.05047 L -0.07565 0.0507 C -0.08098 0.05278 -0.08632 0.05556 -0.09166 0.05672 C -0.10768 0.06065 -0.1151 0.05672 -0.13203 0.05301 C -0.13867 0.04838 -0.14635 0.04676 -0.15221 0.03889 C -0.16718 0.01898 -0.18502 -0.03402 -0.19179 -0.06134 C -0.19622 -0.07893 -0.19791 -0.09814 -0.20078 -0.11666 C -0.2 -0.13935 -0.20169 -0.16296 -0.19817 -0.18472 C -0.1927 -0.21828 -0.17395 -0.25416 -0.16119 -0.27847 C -0.15546 -0.28981 -0.15 -0.30185 -0.14309 -0.31064 C -0.12226 -0.33842 -0.09817 -0.35648 -0.07291 -0.3662 C -0.06028 -0.37083 -0.04713 -0.37037 -0.03385 -0.37222 C -0.00468 -0.36643 0.01394 -0.36504 0.04258 -0.34814 C 0.05443 -0.34097 0.0655 -0.33078 0.0767 -0.32106 C 0.09519 -0.30439 0.11993 -0.27893 0.13581 -0.25416 C 0.15105 -0.23055 0.15912 -0.20509 0.17058 -0.17592 C 0.1793 -0.12685 0.18711 -0.09768 0.18373 -0.04352 C 0.18243 -0.02222 0.17722 -0.00254 0.17253 0.0169 C 0.16355 0.05672 0.153 0.09074 0.13777 0.12385 C 0.12839 0.14445 0.11407 0.16991 0.09896 0.17662 C 0.08698 0.18172 0.07435 0.18079 0.06211 0.18311 C 0.02865 0.17223 0.0056 0.17361 -0.02213 0.13519 C -0.03333 0.11991 -0.04127 0.09769 -0.05065 0.07871 C -0.05455 0.06042 -0.0595 0.0426 -0.0625 0.02338 C -0.06497 0.00718 -0.06458 -0.01551 -0.06458 -0.0331 " pathEditMode="relative" rAng="0" ptsTypes="AAAAAAAAAAAAAAAAAAAAAAAAA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-145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00672 L 0.00274 -0.00648 C 0.00456 -0.01528 0.0056 -0.02477 0.00833 -0.03264 C 0.01445 -0.05023 0.02813 -0.06482 0.03815 -0.0713 C 0.04596 -0.07616 0.0543 -0.07709 0.06237 -0.07986 C 0.07669 -0.0794 0.10938 -0.08519 0.12774 -0.0713 C 0.13477 -0.06598 0.14727 -0.04352 0.15195 -0.03681 C 0.17422 -0.00486 0.18112 0.00671 0.20352 0.02777 C 0.22305 0.04606 0.24636 0.06458 0.26719 0.075 C 0.30768 0.09537 0.32839 0.09722 0.36966 0.10671 C 0.39649 0.10463 0.41693 0.1125 0.43906 0.08078 C 0.44427 0.07314 0.44557 0.05972 0.44883 0.0493 C 0.44636 0.0368 0.44544 0.02314 0.44154 0.01203 C 0.43698 -0.00093 0.4306 -0.01204 0.4237 -0.02107 C 0.41511 -0.03241 0.4056 -0.04213 0.39557 -0.04838 C 0.37774 -0.05926 0.3332 -0.06412 0.31654 -0.0669 C 0.28997 -0.06459 0.26367 -0.06551 0.2375 -0.05973 C 0.21354 -0.05463 0.14141 0.00185 0.13333 0.00625 C 0.10872 0.01967 0.08594 0.03264 0.06081 0.04352 C 0.05065 0.04791 0.0405 0.05208 0.03008 0.05486 C 0.02708 0.05578 0.0056 0.05856 -0.00052 0.05926 C -0.01836 0.05046 -0.01315 0.05439 -0.03112 0.03912 C -0.03151 0.03889 -0.03164 0.03819 -0.0319 0.03773 " pathEditMode="relative" rAng="0" ptsTypes="AAAAAAAAAAAAAAAAAAAAAAA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196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28 -0.03657 L -0.01628 -0.03657 C -0.00664 -0.03796 0.00299 -0.0412 0.01263 -0.04074 C 0.05625 -0.03935 0.08893 -0.03148 0.13125 -0.01064 C 0.14323 -0.00486 0.15442 0.00556 0.16588 0.01366 C 0.17213 0.02454 0.17916 0.03426 0.1845 0.04653 C 0.18997 0.05926 0.19388 0.07408 0.19817 0.0882 C 0.20911 0.12362 0.22799 0.19399 0.2345 0.22292 C 0.24297 0.26158 0.2556 0.32223 0.26758 0.35649 C 0.27864 0.38797 0.29844 0.42037 0.31679 0.4382 C 0.34544 0.46598 0.35286 0.46158 0.3845 0.4669 C 0.39505 0.46528 0.4375 0.46181 0.45065 0.45093 C 0.45937 0.44375 0.48515 0.39723 0.49179 0.38797 C 0.51575 0.35348 0.5651 0.2875 0.5651 0.2875 C 0.56484 0.28079 0.56575 0.27362 0.56432 0.26737 C 0.56211 0.25787 0.55547 0.25278 0.55221 0.24445 C 0.55026 0.23959 0.54909 0.23403 0.54739 0.22871 C 0.54101 0.20926 0.53659 0.19445 0.52239 0.18565 C 0.5095 0.17778 0.49544 0.17801 0.48203 0.17431 C 0.47291 0.17477 0.46367 0.17292 0.45469 0.1757 C 0.45325 0.17616 0.45377 0.18287 0.45377 0.18287 " pathEditMode="relative" ptsTypes="AAAAAAAAAAAAAAAAAAAAA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5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78C786F-2313-4A89-B14D-5C2907B2D341}"/>
              </a:ext>
            </a:extLst>
          </p:cNvPr>
          <p:cNvSpPr/>
          <p:nvPr/>
        </p:nvSpPr>
        <p:spPr>
          <a:xfrm>
            <a:off x="5992583" y="3792182"/>
            <a:ext cx="2545775" cy="13123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9EAFDD63-02F7-47C4-828E-F6FE1779D74D}"/>
              </a:ext>
            </a:extLst>
          </p:cNvPr>
          <p:cNvSpPr/>
          <p:nvPr/>
        </p:nvSpPr>
        <p:spPr>
          <a:xfrm>
            <a:off x="420537" y="2839503"/>
            <a:ext cx="2345059" cy="14473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7003B4E-7552-4608-A1EC-D16D0A3D92D7}"/>
              </a:ext>
            </a:extLst>
          </p:cNvPr>
          <p:cNvSpPr/>
          <p:nvPr/>
        </p:nvSpPr>
        <p:spPr>
          <a:xfrm>
            <a:off x="7568589" y="410840"/>
            <a:ext cx="1747410" cy="15232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9CB5A6E-15C6-4754-8A83-88F33E7332FD}"/>
              </a:ext>
            </a:extLst>
          </p:cNvPr>
          <p:cNvSpPr/>
          <p:nvPr/>
        </p:nvSpPr>
        <p:spPr>
          <a:xfrm>
            <a:off x="9239585" y="4444998"/>
            <a:ext cx="2092036" cy="1939636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96F4EC4C-F733-49C6-B60D-E89D300B7675}"/>
              </a:ext>
            </a:extLst>
          </p:cNvPr>
          <p:cNvSpPr/>
          <p:nvPr/>
        </p:nvSpPr>
        <p:spPr>
          <a:xfrm>
            <a:off x="4623412" y="1322116"/>
            <a:ext cx="1897087" cy="1743052"/>
          </a:xfrm>
          <a:prstGeom prst="triangl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21" name="Пятиугольник 20">
            <a:extLst>
              <a:ext uri="{FF2B5EF4-FFF2-40B4-BE49-F238E27FC236}">
                <a16:creationId xmlns:a16="http://schemas.microsoft.com/office/drawing/2014/main" id="{DEFCBACE-B871-41A5-8FD2-8A12E719933B}"/>
              </a:ext>
            </a:extLst>
          </p:cNvPr>
          <p:cNvSpPr/>
          <p:nvPr/>
        </p:nvSpPr>
        <p:spPr>
          <a:xfrm>
            <a:off x="9065249" y="2303529"/>
            <a:ext cx="1795423" cy="1523277"/>
          </a:xfrm>
          <a:prstGeom prst="pentagon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везда: 5 точек 22">
            <a:extLst>
              <a:ext uri="{FF2B5EF4-FFF2-40B4-BE49-F238E27FC236}">
                <a16:creationId xmlns:a16="http://schemas.microsoft.com/office/drawing/2014/main" id="{03564A39-1A4C-48D6-89FF-A816E19BE622}"/>
              </a:ext>
            </a:extLst>
          </p:cNvPr>
          <p:cNvSpPr/>
          <p:nvPr/>
        </p:nvSpPr>
        <p:spPr>
          <a:xfrm>
            <a:off x="2138317" y="195968"/>
            <a:ext cx="2258292" cy="2031804"/>
          </a:xfrm>
          <a:prstGeom prst="star5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ердце 23">
            <a:extLst>
              <a:ext uri="{FF2B5EF4-FFF2-40B4-BE49-F238E27FC236}">
                <a16:creationId xmlns:a16="http://schemas.microsoft.com/office/drawing/2014/main" id="{0DEC8317-461A-426E-B21C-76BA48BEB7F5}"/>
              </a:ext>
            </a:extLst>
          </p:cNvPr>
          <p:cNvSpPr/>
          <p:nvPr/>
        </p:nvSpPr>
        <p:spPr>
          <a:xfrm>
            <a:off x="3029445" y="4286864"/>
            <a:ext cx="1897086" cy="1635428"/>
          </a:xfrm>
          <a:prstGeom prst="hear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esenka_druzej_po_doroge_s_oblakami">
            <a:hlinkClick r:id="" action="ppaction://media"/>
            <a:extLst>
              <a:ext uri="{FF2B5EF4-FFF2-40B4-BE49-F238E27FC236}">
                <a16:creationId xmlns:a16="http://schemas.microsoft.com/office/drawing/2014/main" id="{56FECFC9-E2EF-49EC-BF65-9A1BE9E29E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69688" y="6159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94 -0.00277 L -0.04857 0.03727 C -0.03047 0.0463 -0.00313 0.05116 0.02565 0.05116 C 0.0582 0.05116 0.08437 0.0463 0.10247 0.03727 L 0.18997 -0.0027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9" y="2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-0.10234 0.12731 C -0.1483 0.18449 -0.22708 0.19838 -0.24505 0.15254 L -0.28541 0.05 " pathEditMode="relative" rAng="8700000" ptsTypes="AA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2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5 0.05047 L -0.07565 0.0507 C -0.08098 0.05278 -0.08632 0.05556 -0.09166 0.05672 C -0.10768 0.06065 -0.1151 0.05672 -0.13203 0.05301 C -0.13867 0.04838 -0.14635 0.04676 -0.15221 0.03889 C -0.16718 0.01898 -0.18502 -0.03402 -0.19179 -0.06134 C -0.19622 -0.07893 -0.19791 -0.09814 -0.20078 -0.11666 C -0.2 -0.13935 -0.20169 -0.16296 -0.19817 -0.18472 C -0.1927 -0.21828 -0.17395 -0.25416 -0.16119 -0.27847 C -0.15546 -0.28981 -0.15 -0.30185 -0.14309 -0.31064 C -0.12226 -0.33842 -0.09817 -0.35648 -0.07291 -0.3662 C -0.06028 -0.37083 -0.04713 -0.37037 -0.03385 -0.37222 C -0.00468 -0.36643 0.01394 -0.36504 0.04258 -0.34814 C 0.05443 -0.34097 0.0655 -0.33078 0.0767 -0.32106 C 0.09519 -0.30439 0.11993 -0.27893 0.13581 -0.25416 C 0.15105 -0.23055 0.15912 -0.20509 0.17058 -0.17592 C 0.1793 -0.12685 0.18711 -0.09768 0.18373 -0.04352 C 0.18243 -0.02222 0.17722 -0.00254 0.17253 0.0169 C 0.16355 0.05672 0.153 0.09074 0.13777 0.12385 C 0.12839 0.14445 0.11407 0.16991 0.09896 0.17662 C 0.08698 0.18172 0.07435 0.18079 0.06211 0.18311 C 0.02865 0.17223 0.0056 0.17361 -0.02213 0.13519 C -0.03333 0.11991 -0.04127 0.09769 -0.05065 0.07871 C -0.05455 0.06042 -0.0595 0.0426 -0.0625 0.02338 C -0.06497 0.00718 -0.06458 -0.01551 -0.06458 -0.0331 " pathEditMode="relative" rAng="0" ptsTypes="AAAAAAAAAAAAAAAAAAAAAAA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-145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00672 L 0.00274 -0.00648 C 0.00456 -0.01528 0.0056 -0.02477 0.00833 -0.03264 C 0.01445 -0.05023 0.02813 -0.06482 0.03815 -0.0713 C 0.04596 -0.07616 0.0543 -0.07709 0.06237 -0.07986 C 0.07669 -0.0794 0.10938 -0.08519 0.12774 -0.0713 C 0.13477 -0.06598 0.14727 -0.04352 0.15195 -0.03681 C 0.17422 -0.00486 0.18112 0.00671 0.20352 0.02777 C 0.22305 0.04606 0.24636 0.06458 0.26719 0.075 C 0.30768 0.09537 0.32839 0.09722 0.36966 0.10671 C 0.39649 0.10463 0.41693 0.1125 0.43906 0.08078 C 0.44427 0.07314 0.44557 0.05972 0.44883 0.0493 C 0.44636 0.0368 0.44544 0.02314 0.44154 0.01203 C 0.43698 -0.00093 0.4306 -0.01204 0.4237 -0.02107 C 0.41511 -0.03241 0.4056 -0.04213 0.39557 -0.04838 C 0.37774 -0.05926 0.3332 -0.06412 0.31654 -0.0669 C 0.28997 -0.06459 0.26367 -0.06551 0.2375 -0.05973 C 0.21354 -0.05463 0.14141 0.00185 0.13333 0.00625 C 0.10872 0.01967 0.08594 0.03264 0.06081 0.04352 C 0.05065 0.04791 0.0405 0.05208 0.03008 0.05486 C 0.02708 0.05578 0.0056 0.05856 -0.00052 0.05926 C -0.01836 0.05046 -0.01315 0.05439 -0.03112 0.03912 C -0.03151 0.03889 -0.03164 0.03819 -0.0319 0.03773 " pathEditMode="relative" rAng="0" ptsTypes="AAAAAAAAAAAAAAAAAAAAA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196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28 -0.03657 L -0.01628 -0.03657 C -0.00664 -0.03796 0.00299 -0.0412 0.01263 -0.04074 C 0.05625 -0.03935 0.08893 -0.03148 0.13125 -0.01064 C 0.14323 -0.00486 0.15442 0.00556 0.16588 0.01366 C 0.17213 0.02454 0.17916 0.03426 0.1845 0.04653 C 0.18997 0.05926 0.19388 0.07408 0.19817 0.0882 C 0.20911 0.12362 0.22799 0.19399 0.2345 0.22292 C 0.24297 0.26158 0.2556 0.32223 0.26758 0.35649 C 0.27864 0.38797 0.29844 0.42037 0.31679 0.4382 C 0.34544 0.46598 0.35286 0.46158 0.3845 0.4669 C 0.39505 0.46528 0.4375 0.46181 0.45065 0.45093 C 0.45937 0.44375 0.48515 0.39723 0.49179 0.38797 C 0.51575 0.35348 0.5651 0.2875 0.5651 0.2875 C 0.56484 0.28079 0.56575 0.27362 0.56432 0.26737 C 0.56211 0.25787 0.55547 0.25278 0.55221 0.24445 C 0.55026 0.23959 0.54909 0.23403 0.54739 0.22871 C 0.54101 0.20926 0.53659 0.19445 0.52239 0.18565 C 0.5095 0.17778 0.49544 0.17801 0.48203 0.17431 C 0.47291 0.17477 0.46367 0.17292 0.45469 0.1757 C 0.45325 0.17616 0.45377 0.18287 0.45377 0.18287 " pathEditMode="relative" ptsTypes="AAAAAAAAAAAAAAAAAAA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35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Широкоэкранный</PresentationFormat>
  <Paragraphs>0</Paragraphs>
  <Slides>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 Курбанова</dc:creator>
  <cp:lastModifiedBy>Ксения Курбанова</cp:lastModifiedBy>
  <cp:revision>5</cp:revision>
  <dcterms:created xsi:type="dcterms:W3CDTF">2024-10-22T08:19:52Z</dcterms:created>
  <dcterms:modified xsi:type="dcterms:W3CDTF">2024-10-22T09:45:26Z</dcterms:modified>
</cp:coreProperties>
</file>