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2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746" y="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6005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08378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61965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7537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50397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088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9597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76771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5925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3603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32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7CA0A3-0950-4152-AC32-F3CA02646FB1}" type="datetimeFigureOut">
              <a:rPr lang="ru-RU" smtClean="0"/>
              <a:t>03.11.2024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99DC8-E927-4E0C-BCB9-3804B4674F98}" type="slidenum">
              <a:rPr lang="ru-RU" smtClean="0"/>
              <a:t>‹#›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500"/>
            </a:avLst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50480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82144" y="2341563"/>
            <a:ext cx="4320480" cy="206692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solidFill>
                  <a:schemeClr val="tx2">
                    <a:lumMod val="75000"/>
                  </a:schemeClr>
                </a:solidFill>
              </a:rPr>
              <a:t>Интерактивная игра  </a:t>
            </a:r>
          </a:p>
          <a:p>
            <a:pPr marL="0" indent="0" algn="ctr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«Вежливые слова и поступки»</a:t>
            </a:r>
          </a:p>
          <a:p>
            <a:pPr marL="0" indent="0" algn="ctr">
              <a:buNone/>
            </a:pPr>
            <a:r>
              <a:rPr lang="ru-RU" sz="2400" b="1" i="1" dirty="0">
                <a:solidFill>
                  <a:srgbClr val="7030A0"/>
                </a:solidFill>
              </a:rPr>
              <a:t>от 4 до 7 лет</a:t>
            </a:r>
            <a:br>
              <a:rPr lang="ru-RU" sz="2400" b="1" i="1" dirty="0">
                <a:solidFill>
                  <a:srgbClr val="7030A0"/>
                </a:solidFill>
              </a:rPr>
            </a:br>
            <a:r>
              <a:rPr lang="ru-RU" sz="2400" i="1" dirty="0"/>
              <a:t>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286000" y="2551837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>
                <a:latin typeface="Arial" pitchFamily="34" charset="0"/>
                <a:cs typeface="Arial" pitchFamily="34" charset="0"/>
              </a:rPr>
              <a:t> </a:t>
            </a:r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24284" y="4705925"/>
            <a:ext cx="3744416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>
                <a:cs typeface="Arial" pitchFamily="34" charset="0"/>
              </a:rPr>
              <a:t>Задачи:</a:t>
            </a:r>
          </a:p>
          <a:p>
            <a:r>
              <a:rPr lang="ru-RU" sz="1400" i="1" dirty="0">
                <a:cs typeface="Arial" pitchFamily="34" charset="0"/>
              </a:rPr>
              <a:t>Эта игра поможет в занимательной  форме познакомить детей с вежливыми словами, вежливыми поступками и некоторыми правилами этикета.</a:t>
            </a:r>
          </a:p>
          <a:p>
            <a:r>
              <a:rPr lang="ru-RU" sz="1400" b="1" i="1" dirty="0">
                <a:cs typeface="Arial" pitchFamily="34" charset="0"/>
              </a:rPr>
              <a:t>Ход игры </a:t>
            </a:r>
            <a:r>
              <a:rPr lang="ru-RU" sz="1400" b="1" dirty="0"/>
              <a:t>: </a:t>
            </a:r>
            <a:r>
              <a:rPr lang="ru-RU" sz="1400" dirty="0"/>
              <a:t>выбрать  картинки  с вежливыми </a:t>
            </a:r>
          </a:p>
          <a:p>
            <a:r>
              <a:rPr lang="ru-RU" sz="1400" dirty="0"/>
              <a:t>                      словами и поступками.  </a:t>
            </a:r>
          </a:p>
          <a:p>
            <a:endParaRPr lang="ru-RU" i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Пономаренко\Desktop\imag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4638"/>
            <a:ext cx="3456384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2" descr="C:\Users\Пономаренко\Desktop\Без названия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516437"/>
            <a:ext cx="2219325" cy="20669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4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1147225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C:\Users\Пономаренко\Desktop\ДЛЯ игры вежливости\трубка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0061" y="3471664"/>
            <a:ext cx="3240361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92302" y="548680"/>
            <a:ext cx="8229600" cy="1143000"/>
          </a:xfrm>
        </p:spPr>
        <p:txBody>
          <a:bodyPr>
            <a:normAutofit/>
          </a:bodyPr>
          <a:lstStyle/>
          <a:p>
            <a:r>
              <a:rPr lang="ru-RU" b="1" i="1" dirty="0"/>
              <a:t>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629239" y="3279526"/>
            <a:ext cx="3687177" cy="27363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Пономаренко\Desktop\ДЛЯ игры вежливости\Картинки положит\спок ночи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014" y="620688"/>
            <a:ext cx="2600975" cy="21153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Пономаренко\Desktop\ДЛЯ игры вежливости\Картинки положит\благодарю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7441" y="513639"/>
            <a:ext cx="3676968" cy="21232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Пономаренко\Desktop\доброго пути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643" y="3637831"/>
            <a:ext cx="3113718" cy="216743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2615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Пономаренко\Desktop\ДЛЯ игры вежливости\картинки отрицател\театр трубка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5" y="3465002"/>
            <a:ext cx="3096345" cy="21962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4598099" y="3364890"/>
            <a:ext cx="3528391" cy="2467009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Пономаренко\Desktop\привет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40769"/>
            <a:ext cx="3024336" cy="19442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Пономаренко\Desktop\ДЛЯ игры вежливости\извини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4145" y="1340769"/>
            <a:ext cx="3372345" cy="18001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 descr="C:\Users\Пономаренко\Desktop\ДЛЯ игры вежливости\Картинки положит\спасибо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3535541"/>
            <a:ext cx="3384376" cy="21257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46702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номаренко\Desktop\ДЛЯ игры вежливости\картинки отрицател\нос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500" y="3767127"/>
            <a:ext cx="3384376" cy="24018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539552" y="3721991"/>
            <a:ext cx="3744416" cy="248684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Пономаренко\Desktop\вечер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2644" y="1291133"/>
            <a:ext cx="3693039" cy="214530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Пономаренко\Desktop\приятного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124744"/>
            <a:ext cx="3619324" cy="24780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Пономаренко\Desktop\пожалуйста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4000" y="3721991"/>
            <a:ext cx="3693039" cy="2425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895755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Пономаренко\Desktop\набитый рот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90" y="1319769"/>
            <a:ext cx="3384376" cy="2181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/>
              <a:t>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11560" y="1124743"/>
            <a:ext cx="3528392" cy="259500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Пономаренко\Desktop\добрый день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4182" y="1341264"/>
            <a:ext cx="3649225" cy="220674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" name="Picture 2" descr="C:\Users\Пономаренко\Desktop\будь здоров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6059" y="3869306"/>
            <a:ext cx="3384376" cy="230154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3" name="Picture 2" descr="C:\Users\Пономаренко\Desktop\добры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19747"/>
            <a:ext cx="3600326" cy="24511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8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951936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Пономаренко\Desktop\в дверях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052736"/>
            <a:ext cx="3123744" cy="20162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4747832" y="872716"/>
            <a:ext cx="3348143" cy="23762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6" name="Picture 2" descr="C:\Users\Пономаренко\Desktop\до свиданья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865" y="1052736"/>
            <a:ext cx="2952328" cy="216023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Users\Пономаренко\Desktop\ДЛЯ игры вежливости\Картинки положит\с добрым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2455" y="3933056"/>
            <a:ext cx="3647497" cy="24511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3" name="Picture 3" descr="C:\Users\Пономаренко\Desktop\прошу прощенья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52249" y="3827878"/>
            <a:ext cx="3938587" cy="255428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1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746686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номаренко\Desktop\рот салфетка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836713"/>
            <a:ext cx="3168352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827584" y="728701"/>
            <a:ext cx="3816424" cy="2376263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7" name="Picture 3" descr="C:\Users\Пономаренко\Desktop\передай привет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36713"/>
            <a:ext cx="3386336" cy="21522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Users\Пономаренко\Desktop\угощайтесь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3356992"/>
            <a:ext cx="3312368" cy="21602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C:\Users\Пономаренко\Desktop\выздоравливай 00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3288531"/>
            <a:ext cx="3674368" cy="229716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0593271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Пономаренко\Desktop\не пачкай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5" y="3933055"/>
            <a:ext cx="3456384" cy="22518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0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Скругленный прямоугольник 5"/>
          <p:cNvSpPr/>
          <p:nvPr/>
        </p:nvSpPr>
        <p:spPr>
          <a:xfrm>
            <a:off x="323528" y="3773868"/>
            <a:ext cx="3744417" cy="2592287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C:\Users\Пономаренко\Desktop\браво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836712"/>
            <a:ext cx="3576225" cy="223224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1" name="Picture 3" descr="C:\Users\Пономаренко\Desktop\вежливое знакомство 0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06686"/>
            <a:ext cx="3571902" cy="225982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2" name="Picture 4" descr="C:\Users\Пономаренко\Desktop\разрешите 0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82624"/>
            <a:ext cx="3312368" cy="252028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bg2">
                <a:lumMod val="75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343810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51011" y="692696"/>
            <a:ext cx="6441975" cy="1500187"/>
          </a:xfrm>
        </p:spPr>
        <p:txBody>
          <a:bodyPr>
            <a:normAutofit/>
          </a:bodyPr>
          <a:lstStyle/>
          <a:p>
            <a:r>
              <a:rPr lang="ru-RU" sz="8000" b="1" i="1" dirty="0">
                <a:solidFill>
                  <a:srgbClr val="FF0000"/>
                </a:solidFill>
              </a:rPr>
              <a:t>МОЛОДЦЫ!</a:t>
            </a:r>
          </a:p>
        </p:txBody>
      </p:sp>
      <p:pic>
        <p:nvPicPr>
          <p:cNvPr id="1026" name="Picture 2" descr="C:\Users\Пономаренко\Desktop\smailik_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2492896"/>
            <a:ext cx="5184576" cy="375967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00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5112763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</TotalTime>
  <Words>53</Words>
  <Application>Microsoft Office PowerPoint</Application>
  <PresentationFormat>Экран (4:3)</PresentationFormat>
  <Paragraphs>11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Презентация PowerPoint</vt:lpstr>
      <vt:lpstr> </vt:lpstr>
      <vt:lpstr>Презентация PowerPoint</vt:lpstr>
      <vt:lpstr>Презентация PowerPoint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Найди лишний предмет часть 5</dc:title>
  <dc:creator>ИРИНА Пономаренко</dc:creator>
  <cp:lastModifiedBy>Ксения Курбанова</cp:lastModifiedBy>
  <cp:revision>62</cp:revision>
  <dcterms:created xsi:type="dcterms:W3CDTF">2014-07-31T18:46:58Z</dcterms:created>
  <dcterms:modified xsi:type="dcterms:W3CDTF">2024-11-03T10:30:49Z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683333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</Properties>
</file>