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301" r:id="rId3"/>
    <p:sldId id="266" r:id="rId4"/>
    <p:sldId id="258" r:id="rId5"/>
    <p:sldId id="257" r:id="rId6"/>
    <p:sldId id="260" r:id="rId7"/>
    <p:sldId id="259" r:id="rId8"/>
    <p:sldId id="274" r:id="rId9"/>
    <p:sldId id="261" r:id="rId10"/>
    <p:sldId id="302" r:id="rId11"/>
    <p:sldId id="283" r:id="rId12"/>
    <p:sldId id="262" r:id="rId13"/>
    <p:sldId id="263" r:id="rId14"/>
    <p:sldId id="264" r:id="rId15"/>
    <p:sldId id="268" r:id="rId16"/>
    <p:sldId id="267" r:id="rId17"/>
    <p:sldId id="272" r:id="rId18"/>
    <p:sldId id="282" r:id="rId19"/>
    <p:sldId id="273" r:id="rId20"/>
    <p:sldId id="281" r:id="rId21"/>
    <p:sldId id="276" r:id="rId22"/>
    <p:sldId id="275" r:id="rId23"/>
    <p:sldId id="277" r:id="rId24"/>
    <p:sldId id="284" r:id="rId25"/>
    <p:sldId id="303" r:id="rId26"/>
    <p:sldId id="289" r:id="rId27"/>
    <p:sldId id="270" r:id="rId28"/>
    <p:sldId id="271" r:id="rId29"/>
    <p:sldId id="26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9900"/>
    <a:srgbClr val="FFCC99"/>
    <a:srgbClr val="80008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4" autoAdjust="0"/>
    <p:restoredTop sz="95495" autoAdjust="0"/>
  </p:normalViewPr>
  <p:slideViewPr>
    <p:cSldViewPr>
      <p:cViewPr varScale="1">
        <p:scale>
          <a:sx n="83" d="100"/>
          <a:sy n="83" d="100"/>
        </p:scale>
        <p:origin x="3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817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98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5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9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60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91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9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26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722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79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F9BE9-2FC4-4575-964F-7204ED7CBFFE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CF3F4-E05B-4132-B4EB-D104E78C8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02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6.png"/><Relationship Id="rId7" Type="http://schemas.openxmlformats.org/officeDocument/2006/relationships/image" Target="../media/image3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3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5.png"/><Relationship Id="rId4" Type="http://schemas.openxmlformats.org/officeDocument/2006/relationships/image" Target="../media/image30.png"/><Relationship Id="rId9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0.png"/><Relationship Id="rId4" Type="http://schemas.openxmlformats.org/officeDocument/2006/relationships/image" Target="../media/image17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3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3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4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4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3.png"/><Relationship Id="rId7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png"/><Relationship Id="rId7" Type="http://schemas.openxmlformats.org/officeDocument/2006/relationships/image" Target="../media/image4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4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6.png"/><Relationship Id="rId7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0.png"/><Relationship Id="rId4" Type="http://schemas.openxmlformats.org/officeDocument/2006/relationships/image" Target="../media/image23.png"/><Relationship Id="rId9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48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6.jpeg"/><Relationship Id="rId4" Type="http://schemas.openxmlformats.org/officeDocument/2006/relationships/image" Target="../media/image19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Было на раб столе\20.12.15 Школа\Колледж\4 семестр\ДКР+Экзам. Психология\22.01.23 ДКР психология\Игры+Тематический словарь в картинках Мир эмоций\mechtatelьnostьl-wzsCt8wq3-transfor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801" y="3947038"/>
            <a:ext cx="2082977" cy="219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Было на раб столе\20.12.15 Школа\Колледж\4 семестр\ДКР+Экзам. Психология\22.01.23 ДКР психология\Игры+Тематический словарь в картинках Мир эмоций\veselьe-transfor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17" y="4005392"/>
            <a:ext cx="2079997" cy="207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Было на раб столе\20.12.15 Школа\Колледж\4 семестр\ДКР+Экзам. Психология\22.01.23 ДКР психология\Игры+Тематический словарь в картинках Мир эмоций\udivlenie-transform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591" y="1769791"/>
            <a:ext cx="2096147" cy="208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Было на раб столе\20.12.15 Школа\Колледж\4 семестр\ДКР+Экзам. Психология\22.01.23 ДКР психология\Игры+Тематический словарь в картинках Мир эмоций\obida-transform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061" y="1716208"/>
            <a:ext cx="2104506" cy="21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Было на раб столе\20.12.15 Школа\Колледж\4 семестр\ДКР+Экзам. Психология\22.01.23 ДКР психология\Игры+Тематический словарь в картинках Мир эмоций\obida-transform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714" y="3796609"/>
            <a:ext cx="2087017" cy="21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9825" y="923578"/>
            <a:ext cx="8352928" cy="34156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НАШИ ЭМОЦИИ И ЧУВСТВА</a:t>
            </a:r>
            <a:endParaRPr lang="ru-RU" sz="6600" b="1" cap="none" spc="50" dirty="0">
              <a:ln w="11430"/>
              <a:solidFill>
                <a:srgbClr val="FF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438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42" y="35672"/>
            <a:ext cx="361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Испуг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828" y="4832295"/>
            <a:ext cx="41263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«Приключение кота Леопольда»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i3\Desktop\multik-kot-leopo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6" y="1311372"/>
            <a:ext cx="4517573" cy="341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59" y="567844"/>
            <a:ext cx="1476557" cy="148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0568" y="3988703"/>
            <a:ext cx="1393507" cy="146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215" y="4005101"/>
            <a:ext cx="1500357" cy="148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396" y="568970"/>
            <a:ext cx="1491176" cy="148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5944" y="2219517"/>
            <a:ext cx="1526741" cy="159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9044" y="2264060"/>
            <a:ext cx="1535240" cy="154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2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152" y="4021978"/>
            <a:ext cx="1468875" cy="147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044" y="2315065"/>
            <a:ext cx="1451092" cy="14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136" y="620688"/>
            <a:ext cx="1478144" cy="14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742" y="35672"/>
            <a:ext cx="41857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Мечтательность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627" y="4053246"/>
            <a:ext cx="1463653" cy="146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044" y="620688"/>
            <a:ext cx="1473523" cy="14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i3\Desktop\pro_banner_1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2" y="908720"/>
            <a:ext cx="4126323" cy="445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5367811"/>
            <a:ext cx="41263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«Трое </a:t>
            </a:r>
            <a:b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из Простоквашино»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784" y="2292152"/>
            <a:ext cx="1490085" cy="168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4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996" y="2226628"/>
            <a:ext cx="1471640" cy="147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" y="4941168"/>
            <a:ext cx="4783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«Трое </a:t>
            </a:r>
            <a:b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из Простоквашино»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228" y="2226628"/>
            <a:ext cx="1480927" cy="147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-1970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Злость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997" y="498876"/>
            <a:ext cx="1466408" cy="147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7474" y="3948225"/>
            <a:ext cx="1466407" cy="1466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3617" y="3939755"/>
            <a:ext cx="1468755" cy="147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i3\Desktop\1658322135_51-kartinkin-net-p-matroskin-devushka-art-oboi-5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" y="908720"/>
            <a:ext cx="477858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6414" y="522486"/>
            <a:ext cx="1504918" cy="151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90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43" y="2225349"/>
            <a:ext cx="1443932" cy="144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16" y="548680"/>
            <a:ext cx="1461990" cy="144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5" y="5042983"/>
            <a:ext cx="3515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«Чебурашка </a:t>
            </a:r>
            <a:b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 Крокодил Гена»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6516" y="3917440"/>
            <a:ext cx="1441101" cy="144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5598" y="-10633"/>
            <a:ext cx="30556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Скромность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43" y="539377"/>
            <a:ext cx="1438797" cy="140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https://files.adme.ru/files/news/part_217/2171615/9542515-52619910-32d48db5702c5d63c64d3f42058869d035f93d56-1500-1-1568357441-728-60e4c94c9a-156845791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1507" b="16257"/>
          <a:stretch/>
        </p:blipFill>
        <p:spPr bwMode="auto">
          <a:xfrm>
            <a:off x="2056" y="1026835"/>
            <a:ext cx="4171642" cy="396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928" y="2242834"/>
            <a:ext cx="1441165" cy="144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3523" l="5223" r="92586">
                        <a14:foregroundMark x1="48947" y1="36526" x2="56698" y2="35552"/>
                        <a14:foregroundMark x1="79781" y1="40990" x2="82308" y2="50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1" r="7231" b="17102"/>
          <a:stretch/>
        </p:blipFill>
        <p:spPr bwMode="auto">
          <a:xfrm flipH="1">
            <a:off x="7138142" y="3917440"/>
            <a:ext cx="1455387" cy="144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1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066" y="2317530"/>
            <a:ext cx="1475721" cy="148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996" y="707886"/>
            <a:ext cx="1494177" cy="14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15" y="5135423"/>
            <a:ext cx="3491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«Винни Пух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 день забот»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540" y="707886"/>
            <a:ext cx="1485034" cy="14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514" y="0"/>
            <a:ext cx="35248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Гордость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055929" y="2337880"/>
            <a:ext cx="1473945" cy="148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D:\ФЛЕШКА_РАБОТА\ДОУ_2019_2020\Занятие_ИТО\Нарезка\Самодовольство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2"/>
          <a:stretch/>
        </p:blipFill>
        <p:spPr bwMode="auto">
          <a:xfrm>
            <a:off x="80370" y="813175"/>
            <a:ext cx="3478026" cy="43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540" y="4096367"/>
            <a:ext cx="1494177" cy="14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50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996" y="4096367"/>
            <a:ext cx="1480931" cy="148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9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072" y="2295008"/>
            <a:ext cx="1478054" cy="148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43" y="4047014"/>
            <a:ext cx="1418538" cy="1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397" y="4109278"/>
            <a:ext cx="1441403" cy="142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240" y="639927"/>
            <a:ext cx="1486674" cy="148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237" y="4651822"/>
            <a:ext cx="4856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«Приключение кота Леопольда»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0377" y="856"/>
            <a:ext cx="2592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Радость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089" y="2317188"/>
            <a:ext cx="1501878" cy="148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марина\Desktop\af326d1489a63527d2ad20bc1ace71f0.jpg"/>
          <p:cNvPicPr>
            <a:picLocks noChangeAspect="1" noChangeArrowheads="1"/>
          </p:cNvPicPr>
          <p:nvPr/>
        </p:nvPicPr>
        <p:blipFill>
          <a:blip r:embed="rId7"/>
          <a:srcRect l="11968" r="9043" b="4256"/>
          <a:stretch>
            <a:fillRect/>
          </a:stretch>
        </p:blipFill>
        <p:spPr bwMode="auto">
          <a:xfrm>
            <a:off x="17237" y="980728"/>
            <a:ext cx="4698779" cy="3671094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43" y="639927"/>
            <a:ext cx="1477351" cy="148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6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6471" y="581698"/>
            <a:ext cx="1419249" cy="149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011" y="2250217"/>
            <a:ext cx="1491471" cy="149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440" y="2310107"/>
            <a:ext cx="1486168" cy="149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28" y="620688"/>
            <a:ext cx="1510124" cy="149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4043" y="4020435"/>
            <a:ext cx="1447389" cy="145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838" y="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Удивление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89" y="5157192"/>
            <a:ext cx="431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«Винни Пух </a:t>
            </a:r>
          </a:p>
          <a:p>
            <a:pPr algn="ctr"/>
            <a:r>
              <a:rPr lang="ru-RU" sz="24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 день забот»</a:t>
            </a:r>
          </a:p>
        </p:txBody>
      </p:sp>
      <p:pic>
        <p:nvPicPr>
          <p:cNvPr id="3074" name="Picture 2" descr="https://demiart.ru/forum/uploads19/post-82312-149411479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9" y="836712"/>
            <a:ext cx="438905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456" y="4061748"/>
            <a:ext cx="1470152" cy="145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1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60" y="2281906"/>
            <a:ext cx="1494495" cy="1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852" y="4018221"/>
            <a:ext cx="1441249" cy="145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304" y="3997257"/>
            <a:ext cx="1464454" cy="145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677" y="646179"/>
            <a:ext cx="1441399" cy="1436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8134" y="4947958"/>
            <a:ext cx="30716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«Приключение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Буратино»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0377" y="856"/>
            <a:ext cx="2592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Радость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095" y="2297416"/>
            <a:ext cx="1518584" cy="150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s://cdn.culture.ru/images/64f37682-3b28-5aec-b3a9-91abf9ff94e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4" r="14050"/>
          <a:stretch/>
        </p:blipFill>
        <p:spPr bwMode="auto">
          <a:xfrm>
            <a:off x="0" y="785957"/>
            <a:ext cx="4211960" cy="41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852" y="611782"/>
            <a:ext cx="1499827" cy="150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77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320" y="3937270"/>
            <a:ext cx="1554869" cy="156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307" y="2240400"/>
            <a:ext cx="1549341" cy="156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0409" y="3999114"/>
            <a:ext cx="1551887" cy="155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9086" y="4797152"/>
            <a:ext cx="24994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«Мама для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мамонтёнка»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4954" y="561198"/>
            <a:ext cx="1539521" cy="153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38157" y="0"/>
            <a:ext cx="1781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Грусть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0904" y="548680"/>
            <a:ext cx="1526869" cy="153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i3\Desktop\mama.dla.mamontenka.0-02-19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1" r="5886"/>
          <a:stretch/>
        </p:blipFill>
        <p:spPr bwMode="auto">
          <a:xfrm>
            <a:off x="0" y="903360"/>
            <a:ext cx="4512560" cy="389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241" y="2240403"/>
            <a:ext cx="1549338" cy="156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22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770" y="507229"/>
            <a:ext cx="1476557" cy="148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0479" y="3928088"/>
            <a:ext cx="1393507" cy="146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26" y="3944486"/>
            <a:ext cx="1500357" cy="148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307" y="508355"/>
            <a:ext cx="1491176" cy="148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589" y="5178375"/>
            <a:ext cx="2779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«Ну, погоди!»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229" y="41799"/>
            <a:ext cx="39600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Испуг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770" y="2158902"/>
            <a:ext cx="1526741" cy="159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i3\Desktop\испуг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714535" cy="43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1908" y="2207638"/>
            <a:ext cx="1535240" cy="154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CCFF"/>
          </a:solidFill>
          <a:ln>
            <a:noFill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6" name="Picture 12" descr="D:\Download\1_1__Страх-transfor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333" y="2835066"/>
            <a:ext cx="3788439" cy="404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Download\2_2__Радость-transfor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315" y="743048"/>
            <a:ext cx="2516685" cy="302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D:\Download\4_4__Удивление-transform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2" y="5882"/>
            <a:ext cx="1706588" cy="411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D:\Download\3_3__Грусть-transform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55" y="3831662"/>
            <a:ext cx="2879049" cy="306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D:\Download\5_5__Злость-transform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805" y="3875261"/>
            <a:ext cx="2064041" cy="297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Download\6_6__Стыд-transform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37" y="913583"/>
            <a:ext cx="1905568" cy="287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D:\Download\7_7__Обида-transformed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92"/>
          <a:stretch/>
        </p:blipFill>
        <p:spPr bwMode="auto">
          <a:xfrm>
            <a:off x="2225081" y="895881"/>
            <a:ext cx="1956724" cy="287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0" y="0"/>
            <a:ext cx="9144000" cy="91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КАКИЕ БЫВАЮТ ЭМОЦИИ</a:t>
            </a:r>
          </a:p>
        </p:txBody>
      </p:sp>
    </p:spTree>
    <p:extLst>
      <p:ext uri="{BB962C8B-B14F-4D97-AF65-F5344CB8AC3E}">
        <p14:creationId xmlns:p14="http://schemas.microsoft.com/office/powerpoint/2010/main" val="3257960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528" y="4124063"/>
            <a:ext cx="1472461" cy="147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8601" y="4124063"/>
            <a:ext cx="1465580" cy="147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510" y="2372057"/>
            <a:ext cx="1496814" cy="1507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299" y="703538"/>
            <a:ext cx="1526741" cy="151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464089"/>
            <a:ext cx="3757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«Опять двойка!»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Стыд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2880" y="691498"/>
            <a:ext cx="1506197" cy="151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 descr="C:\Users\i3\Desktop\576bfb6b8332d4b641a8fef98960079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0022"/>
            <a:ext cx="3937050" cy="460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55" y="2404936"/>
            <a:ext cx="1511634" cy="150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5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237" y="2390983"/>
            <a:ext cx="1441599" cy="145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943" y="4097804"/>
            <a:ext cx="1441598" cy="145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124" y="4098903"/>
            <a:ext cx="1464836" cy="145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185" y="708742"/>
            <a:ext cx="1455872" cy="145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5194" y="5083762"/>
            <a:ext cx="4650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</a:rPr>
              <a:t>Приключения 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</a:rPr>
              <a:t>поросенка Фунтика</a:t>
            </a: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0377" y="856"/>
            <a:ext cx="2592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Веселье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39" y="2408217"/>
            <a:ext cx="1464836" cy="145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i3\Desktop\cc1m163ir4ssk11vm0m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95" y="836711"/>
            <a:ext cx="4650306" cy="424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663" y="708742"/>
            <a:ext cx="1446742" cy="144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29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926" y="600284"/>
            <a:ext cx="1463017" cy="1473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060" y="2214349"/>
            <a:ext cx="1468237" cy="1473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3905" y="2216084"/>
            <a:ext cx="1463016" cy="146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836" y="601400"/>
            <a:ext cx="1486599" cy="147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721" y="3963814"/>
            <a:ext cx="1477502" cy="147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838" y="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Удивление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1730" y="4834217"/>
            <a:ext cx="4184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«Маша и Медведь»</a:t>
            </a:r>
          </a:p>
        </p:txBody>
      </p:sp>
      <p:pic>
        <p:nvPicPr>
          <p:cNvPr id="10242" name="Picture 2" descr="C:\Users\i3\Desktop\удивление маша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9" r="19049"/>
          <a:stretch/>
        </p:blipFill>
        <p:spPr bwMode="auto">
          <a:xfrm>
            <a:off x="5605" y="915478"/>
            <a:ext cx="4331090" cy="388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4232" y="3954345"/>
            <a:ext cx="1480403" cy="1473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949" y="2143654"/>
            <a:ext cx="1507585" cy="151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622" y="3864150"/>
            <a:ext cx="1526439" cy="151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042983"/>
            <a:ext cx="3940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«Малыш и </a:t>
            </a:r>
            <a:r>
              <a:rPr lang="ru-RU" sz="2800" b="1" dirty="0" err="1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Карлсон</a:t>
            </a: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8619" y="3866562"/>
            <a:ext cx="1504697" cy="151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4399" y="480848"/>
            <a:ext cx="1502224" cy="1509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291" y="2138372"/>
            <a:ext cx="1526439" cy="151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https://seenroutine.ru/wp-content/uploads/2020/05/3da25e0dd6f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98" y="692978"/>
            <a:ext cx="2866050" cy="434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3523" l="5223" r="92586">
                        <a14:foregroundMark x1="48947" y1="36526" x2="56698" y2="35552"/>
                        <a14:foregroundMark x1="79781" y1="40990" x2="82308" y2="50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1" r="7231" b="17102"/>
          <a:stretch/>
        </p:blipFill>
        <p:spPr bwMode="auto">
          <a:xfrm flipH="1">
            <a:off x="7111425" y="479065"/>
            <a:ext cx="1519546" cy="151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55598" y="-10633"/>
            <a:ext cx="30556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Скромность</a:t>
            </a:r>
          </a:p>
        </p:txBody>
      </p:sp>
    </p:spTree>
    <p:extLst>
      <p:ext uri="{BB962C8B-B14F-4D97-AF65-F5344CB8AC3E}">
        <p14:creationId xmlns:p14="http://schemas.microsoft.com/office/powerpoint/2010/main" val="204412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86218"/>
            <a:ext cx="1485271" cy="149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0650" y="2170700"/>
            <a:ext cx="1413348" cy="149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0420" y="2167260"/>
            <a:ext cx="1482425" cy="148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6888" y="5084214"/>
            <a:ext cx="2634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Смешарики</a:t>
            </a:r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2675" y="528720"/>
            <a:ext cx="1494644" cy="148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38157" y="0"/>
            <a:ext cx="1781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Грусть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6927"/>
            <a:ext cx="1503846" cy="148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i3\Desktop\Cartoons_Sad_autumn_in_the_cartoon_Kikoriki_085652_2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" y="980728"/>
            <a:ext cx="4323287" cy="409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6746" y="3877361"/>
            <a:ext cx="1438585" cy="149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36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Повтори выражение лица</a:t>
            </a:r>
          </a:p>
        </p:txBody>
      </p:sp>
      <p:pic>
        <p:nvPicPr>
          <p:cNvPr id="2" name="Выражение-лиц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755702"/>
            <a:ext cx="7128793" cy="5346595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-1" y="6381328"/>
            <a:ext cx="1403649" cy="4680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0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Нарисуй эмоцию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46366" y="1196752"/>
            <a:ext cx="8597946" cy="5541967"/>
            <a:chOff x="179512" y="1093767"/>
            <a:chExt cx="8597947" cy="5541967"/>
          </a:xfrm>
        </p:grpSpPr>
        <p:pic>
          <p:nvPicPr>
            <p:cNvPr id="7" name="Picture 2"/>
            <p:cNvPicPr/>
            <p:nvPr/>
          </p:nvPicPr>
          <p:blipFill rotWithShape="1"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99" t="13906" r="2128" b="3968"/>
            <a:stretch/>
          </p:blipFill>
          <p:spPr bwMode="auto">
            <a:xfrm>
              <a:off x="2254302" y="1110657"/>
              <a:ext cx="2304256" cy="1748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/>
            <p:cNvPicPr/>
            <p:nvPr/>
          </p:nvPicPr>
          <p:blipFill>
            <a:blip r:embed="rId4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02" y="1099559"/>
              <a:ext cx="1656183" cy="1748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/>
            <p:cNvPicPr/>
            <p:nvPr/>
          </p:nvPicPr>
          <p:blipFill>
            <a:blip r:embed="rId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9683" y="1093767"/>
              <a:ext cx="2217775" cy="17483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/>
            <p:cNvPicPr/>
            <p:nvPr/>
          </p:nvPicPr>
          <p:blipFill>
            <a:blip r:embed="rId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996952"/>
              <a:ext cx="2933025" cy="1752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/>
            <p:cNvPicPr/>
            <p:nvPr/>
          </p:nvPicPr>
          <p:blipFill>
            <a:blip r:embed="rId8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103399"/>
              <a:ext cx="1656184" cy="17483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/>
            <p:cNvPicPr/>
            <p:nvPr/>
          </p:nvPicPr>
          <p:blipFill>
            <a:blip r:embed="rId9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3" y="2999723"/>
              <a:ext cx="2477266" cy="17552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/>
            <p:cNvPicPr/>
            <p:nvPr/>
          </p:nvPicPr>
          <p:blipFill>
            <a:blip r:embed="rId10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428" y="4857613"/>
              <a:ext cx="2236846" cy="1752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/>
            <p:cNvPicPr/>
            <p:nvPr/>
          </p:nvPicPr>
          <p:blipFill>
            <a:blip r:embed="rId11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393" y="4880470"/>
              <a:ext cx="2783072" cy="17552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/>
            <p:cNvPicPr/>
            <p:nvPr/>
          </p:nvPicPr>
          <p:blipFill>
            <a:blip r:embed="rId1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22" y="2993980"/>
              <a:ext cx="2405013" cy="175526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4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Изобрази эмоцию</a:t>
            </a:r>
          </a:p>
        </p:txBody>
      </p:sp>
      <p:pic>
        <p:nvPicPr>
          <p:cNvPr id="4098" name="Picture 2" descr="D:\Было на раб столе\20.12.15 Школа\Колледж\4 семестр\ДКР+Экзам. Психология\22.01.23 ДКР психология\Игры+Тематический словарь в картинках Мир эмоций\1-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6" y="1236389"/>
            <a:ext cx="2136775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Было на раб столе\20.12.15 Школа\Колледж\4 семестр\ДКР+Экзам. Психология\22.01.23 ДКР психология\Игры+Тематический словарь в картинках Мир эмоций\2-удивлени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068" y="2505952"/>
            <a:ext cx="2149060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Было на раб столе\20.12.15 Школа\Колледж\4 семестр\ДКР+Экзам. Психология\22.01.23 ДКР психология\Игры+Тематический словарь в картинках Мир эмоций\3-злость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21" y="1215634"/>
            <a:ext cx="2217737" cy="324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Было на раб столе\20.12.15 Школа\Колледж\4 семестр\ДКР+Экзам. Психология\22.01.23 ДКР психология\Игры+Тематический словарь в картинках Мир эмоций\4-добродуши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426" y="2492896"/>
            <a:ext cx="2237440" cy="324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3296" y="1236389"/>
            <a:ext cx="2136775" cy="3225683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58210" y="2481314"/>
            <a:ext cx="2136775" cy="3259963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50222" y="1215634"/>
            <a:ext cx="2217736" cy="3256080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838426" y="2481314"/>
            <a:ext cx="2237440" cy="3259963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43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Изобрази эмоцию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296" y="1266066"/>
            <a:ext cx="2136775" cy="317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1102" y="2505952"/>
            <a:ext cx="2110992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6978" y="1215634"/>
            <a:ext cx="2204223" cy="324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8426" y="2499245"/>
            <a:ext cx="2237440" cy="323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1774" y="1215634"/>
            <a:ext cx="2168297" cy="3225683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45319" y="2493632"/>
            <a:ext cx="2136775" cy="3259963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23921" y="1124744"/>
            <a:ext cx="2237279" cy="3357347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854776" y="2420888"/>
            <a:ext cx="2237440" cy="3345027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61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D:\Было на раб столе\20.12.15 Школа\Колледж\4 семестр\+ДКР+Экзам. Психология\22.01.23 ДКР психология\Карточки эмоции\DIf19Ppqr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554" y="1700808"/>
            <a:ext cx="5729684" cy="5156716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9825" y="923578"/>
            <a:ext cx="8352928" cy="34156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НАШИ ЭМОЦИИ И ЧУВСТВА</a:t>
            </a:r>
            <a:endParaRPr lang="ru-RU" sz="6600" b="1" cap="none" spc="50" dirty="0">
              <a:ln w="11430"/>
              <a:solidFill>
                <a:srgbClr val="FF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4861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8864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Викторина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«ЭМОЦИИ В МУЛЬТФИЛЬМАХ»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5" b="100000" l="0" r="100000">
                        <a14:foregroundMark x1="23281" y1="89829" x2="23281" y2="89829"/>
                        <a14:foregroundMark x1="21172" y1="85076" x2="23281" y2="90494"/>
                        <a14:foregroundMark x1="12500" y1="73099" x2="15781" y2="71673"/>
                        <a14:foregroundMark x1="34609" y1="26616" x2="41797" y2="17110"/>
                        <a14:foregroundMark x1="42344" y1="71673" x2="63281" y2="45152"/>
                        <a14:foregroundMark x1="52188" y1="65779" x2="57891" y2="55323"/>
                        <a14:foregroundMark x1="61172" y1="77471" x2="61172" y2="71673"/>
                        <a14:foregroundMark x1="75781" y1="64354" x2="76094" y2="67681"/>
                        <a14:foregroundMark x1="34922" y1="88688" x2="34609" y2="84316"/>
                        <a14:foregroundMark x1="58203" y1="97433" x2="62656" y2="898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42562"/>
            <a:ext cx="5615743" cy="461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688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217" y="2121717"/>
            <a:ext cx="1438272" cy="144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78" y="3897490"/>
            <a:ext cx="1444514" cy="145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624" y="3897490"/>
            <a:ext cx="1461458" cy="144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510" y="502483"/>
            <a:ext cx="1452514" cy="144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653136"/>
            <a:ext cx="48734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«Как львёнок и черепаха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пели песню»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0377" y="856"/>
            <a:ext cx="2592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Радость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9" r="8359"/>
          <a:stretch/>
        </p:blipFill>
        <p:spPr bwMode="auto">
          <a:xfrm>
            <a:off x="1" y="820994"/>
            <a:ext cx="4716015" cy="3832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78" y="2121717"/>
            <a:ext cx="1462566" cy="144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86" y="502483"/>
            <a:ext cx="1443406" cy="144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4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722" y="576319"/>
            <a:ext cx="1496810" cy="1507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69" y="2250781"/>
            <a:ext cx="1502151" cy="150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50781"/>
            <a:ext cx="1496809" cy="1507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82262"/>
            <a:ext cx="1520937" cy="150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902" y="4005540"/>
            <a:ext cx="1511630" cy="150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D:\ФЛЕШКА_РАБОТА\ДОУ_2019_2020\Занятие_ИТО\Нарезка\Вовка в Тридевятом царстве_удивление_фото_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90"/>
          <a:stretch/>
        </p:blipFill>
        <p:spPr bwMode="auto">
          <a:xfrm flipH="1">
            <a:off x="-1" y="863744"/>
            <a:ext cx="4310631" cy="45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838" y="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Удивление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490591"/>
            <a:ext cx="431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«Вовка в тридевятом царстве»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065" y="4005540"/>
            <a:ext cx="1522784" cy="150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74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536" y="3979205"/>
            <a:ext cx="1433677" cy="14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934" y="2218390"/>
            <a:ext cx="1428579" cy="14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8827" y="2218390"/>
            <a:ext cx="1527100" cy="161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5481" y="4707459"/>
            <a:ext cx="36182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«Возвращение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блудного попугая»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2831" y="524957"/>
            <a:ext cx="1430929" cy="1437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Грусть</a:t>
            </a:r>
          </a:p>
        </p:txBody>
      </p:sp>
      <p:pic>
        <p:nvPicPr>
          <p:cNvPr id="5122" name="Picture 2" descr="D:\ФЛЕШКА_РАБОТА\ДОУ_2019_2020\Занятие_ИТО\Нарезка\Грусть_Возвращениеблудного попугая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0" r="7989"/>
          <a:stretch/>
        </p:blipFill>
        <p:spPr bwMode="auto">
          <a:xfrm>
            <a:off x="0" y="857270"/>
            <a:ext cx="4427984" cy="385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536" y="548680"/>
            <a:ext cx="1451607" cy="143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848" y="3979205"/>
            <a:ext cx="1428580" cy="14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36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8070" y="4068587"/>
            <a:ext cx="1499148" cy="1506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17" y="4044369"/>
            <a:ext cx="1462420" cy="146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82" y="2383371"/>
            <a:ext cx="1499146" cy="150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99" y="623844"/>
            <a:ext cx="1523312" cy="150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107289"/>
            <a:ext cx="430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«Бобик в гостях </a:t>
            </a:r>
          </a:p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 Барбоса»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Стыд</a:t>
            </a:r>
          </a:p>
        </p:txBody>
      </p:sp>
      <p:pic>
        <p:nvPicPr>
          <p:cNvPr id="4099" name="Picture 3" descr="D:\ФЛЕШКА_РАБОТА\ДОУ_2019_2020\Занятие_ИТО\Нарезка\Вина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29"/>
          <a:stretch/>
        </p:blipFill>
        <p:spPr bwMode="auto">
          <a:xfrm>
            <a:off x="0" y="750726"/>
            <a:ext cx="4482712" cy="435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652" y="2312638"/>
            <a:ext cx="1502151" cy="150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605" y="623844"/>
            <a:ext cx="1513990" cy="150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23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41" y="549896"/>
            <a:ext cx="1445958" cy="143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244" y="5013176"/>
            <a:ext cx="3890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«Маша и Медведь»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0586" y="549896"/>
            <a:ext cx="1432054" cy="143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0"/>
            <a:ext cx="1779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Обида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73" y="3992117"/>
            <a:ext cx="1373107" cy="135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i3\Desktop\обида маш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"/>
          <a:stretch/>
        </p:blipFill>
        <p:spPr bwMode="auto">
          <a:xfrm>
            <a:off x="0" y="925590"/>
            <a:ext cx="4560126" cy="40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1116" y="3929190"/>
            <a:ext cx="1457738" cy="151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13" y="2254024"/>
            <a:ext cx="1428098" cy="143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3523" l="5223" r="92586">
                        <a14:foregroundMark x1="48947" y1="36526" x2="56698" y2="35552"/>
                        <a14:foregroundMark x1="79781" y1="40990" x2="82308" y2="50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1" r="7231" b="17102"/>
          <a:stretch/>
        </p:blipFill>
        <p:spPr bwMode="auto">
          <a:xfrm flipH="1">
            <a:off x="4990611" y="2222164"/>
            <a:ext cx="1439427" cy="14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43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222" y="2201818"/>
            <a:ext cx="1558212" cy="154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933" y="533299"/>
            <a:ext cx="1548677" cy="154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0"/>
            <a:ext cx="16044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Страх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116" y="2258669"/>
            <a:ext cx="1533494" cy="148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8713" y="548680"/>
            <a:ext cx="1543229" cy="154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C:\Users\i3\Desktop\125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033"/>
            <a:ext cx="4139952" cy="47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8162" y="3953824"/>
            <a:ext cx="1624930" cy="171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877" y="3953824"/>
            <a:ext cx="1533493" cy="154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-1" y="6228728"/>
            <a:ext cx="1403649" cy="620688"/>
          </a:xfrm>
          <a:prstGeom prst="actionButtonForwardNext">
            <a:avLst/>
          </a:prstGeom>
          <a:solidFill>
            <a:srgbClr val="FFCC99">
              <a:alpha val="33000"/>
            </a:srgbClr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987" y="5667473"/>
            <a:ext cx="412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8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«Ничуть не страшно»</a:t>
            </a:r>
          </a:p>
        </p:txBody>
      </p:sp>
    </p:spTree>
    <p:extLst>
      <p:ext uri="{BB962C8B-B14F-4D97-AF65-F5344CB8AC3E}">
        <p14:creationId xmlns:p14="http://schemas.microsoft.com/office/powerpoint/2010/main" val="27359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162</Words>
  <Application>Microsoft Office PowerPoint</Application>
  <PresentationFormat>Экран (4:3)</PresentationFormat>
  <Paragraphs>59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Ксения Курбанова</cp:lastModifiedBy>
  <cp:revision>162</cp:revision>
  <dcterms:created xsi:type="dcterms:W3CDTF">2020-05-07T08:37:23Z</dcterms:created>
  <dcterms:modified xsi:type="dcterms:W3CDTF">2024-10-31T05:05:23Z</dcterms:modified>
</cp:coreProperties>
</file>