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4" autoAdjust="0"/>
  </p:normalViewPr>
  <p:slideViewPr>
    <p:cSldViewPr>
      <p:cViewPr varScale="1">
        <p:scale>
          <a:sx n="113" d="100"/>
          <a:sy n="113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9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9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5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6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3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5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0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5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B095-58E2-4BCE-B664-ECAA5558E838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3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ОРВИ И ГРИППА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08638"/>
            <a:ext cx="6400800" cy="9887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Муниципальное бюджетное учреждение «Детская городская больница №10»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60863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322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05400" y="620688"/>
            <a:ext cx="4038600" cy="55054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Соблюдение правил личной гигиены, а именно мытье рук очень важно при профилактике. Тщательно и часто мойте руки с мылом или протирайте их дезинфицирующими средствами. Казалось бы, что столь повседневное занятие, как мытье рук предельно просто, однако существуют некоторые правила.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888432" cy="588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66124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19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 период эпидемий гриппа и простудных заболеваний необходимо: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избегать тесных контактов с больными людьми;</a:t>
            </a:r>
          </a:p>
          <a:p>
            <a:r>
              <a:rPr lang="ru-RU" dirty="0"/>
              <a:t>ограничить посещение культурно-массовых мероприятий, сократить время пребывания в местах скопления людей.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60863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248472" cy="345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94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Правильное использование медицинской маски поможет уберечь себя от заражения вирусными инфекциями.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dirty="0"/>
              <a:t>Правила использования маски.</a:t>
            </a:r>
            <a:r>
              <a:rPr lang="ru-RU" sz="7200" dirty="0"/>
              <a:t> </a:t>
            </a:r>
            <a:endParaRPr lang="ru-RU" sz="7200" dirty="0" smtClean="0"/>
          </a:p>
          <a:p>
            <a:pPr marL="0" indent="0">
              <a:buNone/>
            </a:pPr>
            <a:r>
              <a:rPr lang="ru-RU" sz="5600" dirty="0" smtClean="0"/>
              <a:t>Всемирная </a:t>
            </a:r>
            <a:r>
              <a:rPr lang="ru-RU" sz="5600" dirty="0"/>
              <a:t>организация здравоохранения дает следующие рекомендации относительно применения масок:</a:t>
            </a:r>
          </a:p>
          <a:p>
            <a:r>
              <a:rPr lang="ru-RU" sz="7200" dirty="0"/>
              <a:t>маска должна тщательно закрепляться, плотно закрывать рот и нос, не оставляя зазоров;</a:t>
            </a:r>
          </a:p>
          <a:p>
            <a:r>
              <a:rPr lang="ru-RU" sz="7200" dirty="0"/>
              <a:t>старайтесь не касаться закрепленной маски. Сняв маску, тщательно вымойте руки с мылом или спиртовым средством;</a:t>
            </a:r>
          </a:p>
          <a:p>
            <a:r>
              <a:rPr lang="ru-RU" sz="7200" dirty="0"/>
              <a:t>влажную или отсыревшую маску следует сменить на новую, сухую;</a:t>
            </a:r>
          </a:p>
          <a:p>
            <a:r>
              <a:rPr lang="ru-RU" sz="7200" dirty="0"/>
              <a:t>не используйте вторично одноразовую маску;</a:t>
            </a:r>
          </a:p>
          <a:p>
            <a:r>
              <a:rPr lang="ru-RU" sz="7200" dirty="0"/>
              <a:t>использованную одноразовую маску следует немедленно выбрасывать в отходы.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796" y="5667640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70014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659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 заболел. Что делать?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Если у Вас появились симптомы, похожие на симптомы гриппа, оставайтесь дома, не ходите на работу, в школу, не посещайте общественные места.</a:t>
            </a:r>
          </a:p>
          <a:p>
            <a:r>
              <a:rPr lang="ru-RU" dirty="0" smtClean="0"/>
              <a:t>НЕМЕДЛЕННО ОБРАТИТЕСЬ К ВРАЧУ!!!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0863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infogorlo.ru/wp-content/uploads/2015/10/gnojnyj-faring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04456" cy="347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0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7744" y="116632"/>
            <a:ext cx="6768752" cy="2520280"/>
          </a:xfrm>
        </p:spPr>
        <p:txBody>
          <a:bodyPr/>
          <a:lstStyle/>
          <a:p>
            <a:r>
              <a:rPr lang="ru-RU" dirty="0" smtClean="0"/>
              <a:t>БУДЬТЕ ЗДОРОВЫ!</a:t>
            </a:r>
            <a:endParaRPr lang="ru-RU" dirty="0"/>
          </a:p>
        </p:txBody>
      </p:sp>
      <p:pic>
        <p:nvPicPr>
          <p:cNvPr id="15362" name="Picture 2" descr="http://www.riakchr.ru/wp-content/uploads/2015/10/Osnovnye-rekomendatsii-po-profilaktike-zabolevaniya-ORVI-i-grip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48880"/>
            <a:ext cx="6936705" cy="45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6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0" y="404664"/>
            <a:ext cx="4038600" cy="572149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Что же такое простудные заболевания?</a:t>
            </a:r>
            <a:r>
              <a:rPr lang="ru-RU" dirty="0"/>
              <a:t> Под термином «простуда» - как их часто  называют в быту, в медицине имеется понятие ОРВИ И ОРЗ.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Термин "острое респираторное заболевание" (ОРЗ) или "острая респираторная вирусная инфекция" (ОРВИ)</a:t>
            </a:r>
            <a:r>
              <a:rPr lang="ru-RU" dirty="0"/>
              <a:t> охватывает большое количество заболеваний, которые проявляются похожими симптомами: повышенная температура тела, воспаленное горло, кашель и головная боль. И еще одно сходство, что все эти заболевания вызываются вирусами.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82" y="560863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www.pmpediatrics.org/wp-content/uploads/2016/01/16971897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8245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6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332656"/>
            <a:ext cx="3995936" cy="57935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Грипп</a:t>
            </a:r>
            <a:r>
              <a:rPr lang="ru-RU" dirty="0"/>
              <a:t> вызывается непосредственно вирусом гриппа. Грипп – это чрезвычайно заразное  </a:t>
            </a:r>
            <a:r>
              <a:rPr lang="ru-RU" dirty="0" err="1" smtClean="0"/>
              <a:t>инфекцион-ное</a:t>
            </a:r>
            <a:r>
              <a:rPr lang="ru-RU" dirty="0" smtClean="0"/>
              <a:t> </a:t>
            </a:r>
            <a:r>
              <a:rPr lang="ru-RU" dirty="0"/>
              <a:t>заболевание, опасное своими осложнениями: поражением сердечно-сосудистой системы,  </a:t>
            </a:r>
            <a:r>
              <a:rPr lang="ru-RU" dirty="0" smtClean="0"/>
              <a:t>централь-</a:t>
            </a:r>
          </a:p>
          <a:p>
            <a:pPr marL="0" indent="0">
              <a:buNone/>
            </a:pPr>
            <a:r>
              <a:rPr lang="ru-RU" dirty="0" smtClean="0"/>
              <a:t>ной </a:t>
            </a:r>
            <a:r>
              <a:rPr lang="ru-RU" dirty="0"/>
              <a:t>нервной системы и органов дыхания.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60863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www.antiflu.ru/wp-content/uploads/2014/08/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7"/>
            <a:ext cx="494580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1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476250"/>
            <a:ext cx="4402138" cy="564991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Источником </a:t>
            </a:r>
            <a:r>
              <a:rPr lang="ru-RU" dirty="0" smtClean="0"/>
              <a:t>заболевания </a:t>
            </a:r>
            <a:r>
              <a:rPr lang="ru-RU" dirty="0"/>
              <a:t>при всех вирусных инфекциях является больной человек.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 </a:t>
            </a:r>
            <a:r>
              <a:rPr lang="ru-RU" dirty="0" smtClean="0"/>
              <a:t>заражаемся, </a:t>
            </a:r>
            <a:r>
              <a:rPr lang="ru-RU" dirty="0"/>
              <a:t>вдыхая воздух с мельчайшими капельками слюны и мокроты, выделяемыми больными при кашле и чихании – </a:t>
            </a:r>
            <a:r>
              <a:rPr lang="ru-RU" b="1" dirty="0"/>
              <a:t>воздушно-капельный путь передачи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также при контакте с больными при рукопожатии, обмениваясь предметами личной гигиены (носовой платок, полотенце) и другими предметами быта (посуда, телефон, карандаши, игрушки и </a:t>
            </a:r>
            <a:r>
              <a:rPr lang="ru-RU" dirty="0" err="1" smtClean="0"/>
              <a:t>т.д</a:t>
            </a:r>
            <a:r>
              <a:rPr lang="ru-RU" dirty="0" smtClean="0"/>
              <a:t>) </a:t>
            </a:r>
            <a:r>
              <a:rPr lang="ru-RU" dirty="0"/>
              <a:t>– </a:t>
            </a:r>
            <a:r>
              <a:rPr lang="ru-RU" b="1" dirty="0"/>
              <a:t>контактно-бытовой путь передачи</a:t>
            </a:r>
            <a:r>
              <a:rPr lang="ru-RU" dirty="0"/>
              <a:t>.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0120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www.e1.ru/news/images/new1/431/806/images/3_750x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84271"/>
            <a:ext cx="462347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1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404664"/>
            <a:ext cx="4038600" cy="60486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Для гриппа характерно резкое начало</a:t>
            </a:r>
            <a:r>
              <a:rPr lang="ru-RU" dirty="0"/>
              <a:t>: температура тела поднимается до 39?С и выше, возникает слабость, человека бьет озноб, мучают головные боли и боль в мышцах.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Для гриппа, в отличие от других вирусных инфекций, такие симптомы как кашель и насморк проявляются не сразу, а через несколько дней после начала заболевания.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580286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www.linezolid.ru/wp-content/uploads/2012/02/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5116116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6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332656"/>
            <a:ext cx="3851920" cy="622555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Сегодня уже доказано, что основным  методом специфической профилактики гриппа является вакцинация или как мы ее называем - прививка, что стимулирует организм к выработке защитных антител, которые предотвращают размножение вирусов. Благодаря этому, заболевание предупреждается еще до его начала. 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60863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dob-doc.ru/wp-content/uploads/2014/05/Depositphotos_11158539_m-inyectando-a-ni--a-3-mujeres-1024x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5292080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9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332656"/>
            <a:ext cx="3563888" cy="64087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Вакцинацию лучше проводить осенью (сентябрь-ноябрь), поскольку заболевания гриппом начинают регистрироваться, как правило, между ноябрем и мартом.  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/>
              <a:t>постановки прививки иммунитет вырабатывается  в течение двух недель, поэтому вакцинация  начинается   </a:t>
            </a:r>
          </a:p>
          <a:p>
            <a:pPr marL="0" indent="0">
              <a:buNone/>
            </a:pPr>
            <a:r>
              <a:rPr lang="ru-RU" dirty="0" smtClean="0"/>
              <a:t>заранее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 время проведения прививки вы должны быть здоровы. После проведения профилактической прививки в течение нескольких дней следует предохраняться как от переохлаждения, так и от перегревания и ограничить посещение публичных мест.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49" y="560863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nord-news.ru/img/newsimages/20160424/1_0b1f2b0e4a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534699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2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Для снижения заболеваний очень большое значение имеет выполнение санитарно-гигиенических норм: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комфортный температурный режим помещений;</a:t>
            </a:r>
          </a:p>
          <a:p>
            <a:r>
              <a:rPr lang="ru-RU" dirty="0"/>
              <a:t>регулярное проветривание;</a:t>
            </a:r>
          </a:p>
          <a:p>
            <a:r>
              <a:rPr lang="ru-RU" dirty="0"/>
              <a:t>ежедневная влажная уборка помещений с помощью моющих средств.</a:t>
            </a:r>
          </a:p>
          <a:p>
            <a:r>
              <a:rPr lang="ru-RU" dirty="0"/>
              <a:t>переохлаждение снижает иммунитет, поэтому необходимо одеваться по погоде.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0863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pandia.ru/text/78/391/images/image001_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77" y="1578827"/>
            <a:ext cx="363666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14" y="4150072"/>
            <a:ext cx="26642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32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Немаловажное значение имеют меры личной профилактики: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прикрывайте рот и нос при чихании и кашле носовым платком (салфеткой), желательно использовать одноразовые, которые после использования необходимо выбросить в мусорную корзину.</a:t>
            </a:r>
          </a:p>
          <a:p>
            <a:r>
              <a:rPr lang="ru-RU" dirty="0"/>
              <a:t>избегайте прикосновений к своему рту, носу, глазам.</a:t>
            </a:r>
          </a:p>
          <a:p>
            <a:r>
              <a:rPr lang="ru-RU" dirty="0"/>
              <a:t>соблюдайте «дистанцию» при общении, расстояние между людьми при разговоре должно быть не менее 1 метра (расстояние вытянутой руки).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56651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medicaljoblist.com/wp-content/gallery/hospital-air-quality-standards-pictures/Hospital-Air-Quality-Standards-Pictur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5090"/>
            <a:ext cx="4323656" cy="42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25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323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ПРОФИЛАКТИКА ОРВИ И ГРИППА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снижения заболеваний очень большое значение имеет выполнение санитарно-гигиенических норм:</vt:lpstr>
      <vt:lpstr>Немаловажное значение имеют меры личной профилактики:</vt:lpstr>
      <vt:lpstr>Презентация PowerPoint</vt:lpstr>
      <vt:lpstr>В период эпидемий гриппа и простудных заболеваний необходимо:</vt:lpstr>
      <vt:lpstr>Правильное использование медицинской маски поможет уберечь себя от заражения вирусными инфекциями. </vt:lpstr>
      <vt:lpstr>Я заболел. Что делать?</vt:lpstr>
      <vt:lpstr>БУДЬТЕ ЗДОРОВЫ!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-</cp:lastModifiedBy>
  <cp:revision>14</cp:revision>
  <cp:lastPrinted>2016-10-12T16:09:34Z</cp:lastPrinted>
  <dcterms:created xsi:type="dcterms:W3CDTF">2016-10-12T11:05:28Z</dcterms:created>
  <dcterms:modified xsi:type="dcterms:W3CDTF">2016-10-12T16:14:57Z</dcterms:modified>
</cp:coreProperties>
</file>